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A Day Without Sun Text Bold" charset="1" panose="02000506000000090004"/>
      <p:regular r:id="rId24"/>
    </p:embeddedFont>
    <p:embeddedFont>
      <p:font typeface="Ballpoint" charset="1" panose="00000000000000000000"/>
      <p:regular r:id="rId25"/>
    </p:embeddedFont>
    <p:embeddedFont>
      <p:font typeface="Itim" charset="1" panose="00000500000000000000"/>
      <p:regular r:id="rId26"/>
    </p:embeddedFont>
    <p:embeddedFont>
      <p:font typeface="Dekko" charset="1" panose="00000500000000000000"/>
      <p:regular r:id="rId27"/>
    </p:embeddedFont>
    <p:embeddedFont>
      <p:font typeface="Bobby Jones" charset="1" panose="00000000000000000000"/>
      <p:regular r:id="rId28"/>
    </p:embeddedFont>
    <p:embeddedFont>
      <p:font typeface="Childos Arabic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2" Target="../media/image1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svg" Type="http://schemas.openxmlformats.org/officeDocument/2006/relationships/image"/><Relationship Id="rId2" Target="../media/image1.jpeg" Type="http://schemas.openxmlformats.org/officeDocument/2006/relationships/image"/><Relationship Id="rId3" Target="../media/image55.png" Type="http://schemas.openxmlformats.org/officeDocument/2006/relationships/image"/><Relationship Id="rId4" Target="../media/image28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33.pn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28.pn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76154">
            <a:off x="3179887" y="-2087389"/>
            <a:ext cx="11386258" cy="14461778"/>
          </a:xfrm>
          <a:custGeom>
            <a:avLst/>
            <a:gdLst/>
            <a:ahLst/>
            <a:cxnLst/>
            <a:rect r="r" b="b" t="t" l="l"/>
            <a:pathLst>
              <a:path h="14461778" w="11386258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50591" y="4234233"/>
            <a:ext cx="12786818" cy="1245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8"/>
              </a:lnSpc>
            </a:pPr>
            <a:r>
              <a:rPr lang="en-US" sz="7200" spc="-93">
                <a:solidFill>
                  <a:srgbClr val="000000"/>
                </a:solidFill>
                <a:latin typeface="A Day Without Sun Text Bold"/>
              </a:rPr>
              <a:t>PRESENTATION-1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64678" y="2192950"/>
            <a:ext cx="8216677" cy="201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39"/>
              </a:lnSpc>
              <a:spcBef>
                <a:spcPct val="0"/>
              </a:spcBef>
            </a:pPr>
            <a:r>
              <a:rPr lang="en-US" sz="10599" spc="116">
                <a:solidFill>
                  <a:srgbClr val="000000"/>
                </a:solidFill>
                <a:latin typeface="Ballpoint"/>
              </a:rPr>
              <a:t> Originators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1060722">
            <a:off x="304583" y="1362589"/>
            <a:ext cx="4562127" cy="4588963"/>
          </a:xfrm>
          <a:custGeom>
            <a:avLst/>
            <a:gdLst/>
            <a:ahLst/>
            <a:cxnLst/>
            <a:rect r="r" b="b" t="t" l="l"/>
            <a:pathLst>
              <a:path h="4588963" w="4562127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71662">
            <a:off x="1556484" y="2783598"/>
            <a:ext cx="2058324" cy="1968507"/>
          </a:xfrm>
          <a:custGeom>
            <a:avLst/>
            <a:gdLst/>
            <a:ahLst/>
            <a:cxnLst/>
            <a:rect r="r" b="b" t="t" l="l"/>
            <a:pathLst>
              <a:path h="1968507" w="2058324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98986">
            <a:off x="13066934" y="4998174"/>
            <a:ext cx="4581499" cy="4608449"/>
          </a:xfrm>
          <a:custGeom>
            <a:avLst/>
            <a:gdLst/>
            <a:ahLst/>
            <a:cxnLst/>
            <a:rect r="r" b="b" t="t" l="l"/>
            <a:pathLst>
              <a:path h="4608449" w="4581499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44794" y="6449138"/>
            <a:ext cx="2025780" cy="1966848"/>
          </a:xfrm>
          <a:custGeom>
            <a:avLst/>
            <a:gdLst/>
            <a:ahLst/>
            <a:cxnLst/>
            <a:rect r="r" b="b" t="t" l="l"/>
            <a:pathLst>
              <a:path h="1966848" w="2025780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3459258">
            <a:off x="13378512" y="1179570"/>
            <a:ext cx="2506725" cy="3905663"/>
          </a:xfrm>
          <a:custGeom>
            <a:avLst/>
            <a:gdLst/>
            <a:ahLst/>
            <a:cxnLst/>
            <a:rect r="r" b="b" t="t" l="l"/>
            <a:pathLst>
              <a:path h="3905663" w="2506725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4245636">
            <a:off x="2579731" y="5973413"/>
            <a:ext cx="1705687" cy="3374560"/>
          </a:xfrm>
          <a:custGeom>
            <a:avLst/>
            <a:gdLst/>
            <a:ahLst/>
            <a:cxnLst/>
            <a:rect r="r" b="b" t="t" l="l"/>
            <a:pathLst>
              <a:path h="3374560" w="1705687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88334">
            <a:off x="7097944" y="6933894"/>
            <a:ext cx="3788362" cy="737009"/>
          </a:xfrm>
          <a:custGeom>
            <a:avLst/>
            <a:gdLst/>
            <a:ahLst/>
            <a:cxnLst/>
            <a:rect r="r" b="b" t="t" l="l"/>
            <a:pathLst>
              <a:path h="737009" w="3788362">
                <a:moveTo>
                  <a:pt x="0" y="0"/>
                </a:moveTo>
                <a:lnTo>
                  <a:pt x="3788363" y="0"/>
                </a:lnTo>
                <a:lnTo>
                  <a:pt x="3788363" y="737008"/>
                </a:lnTo>
                <a:lnTo>
                  <a:pt x="0" y="7370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5761">
            <a:off x="-1144789" y="-8146902"/>
            <a:ext cx="20577577" cy="26135746"/>
          </a:xfrm>
          <a:custGeom>
            <a:avLst/>
            <a:gdLst/>
            <a:ahLst/>
            <a:cxnLst/>
            <a:rect r="r" b="b" t="t" l="l"/>
            <a:pathLst>
              <a:path h="26135746" w="20577577">
                <a:moveTo>
                  <a:pt x="0" y="0"/>
                </a:moveTo>
                <a:lnTo>
                  <a:pt x="20577578" y="0"/>
                </a:lnTo>
                <a:lnTo>
                  <a:pt x="20577578" y="26135746"/>
                </a:lnTo>
                <a:lnTo>
                  <a:pt x="0" y="26135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05362" y="2189414"/>
            <a:ext cx="7428022" cy="162066"/>
          </a:xfrm>
          <a:custGeom>
            <a:avLst/>
            <a:gdLst/>
            <a:ahLst/>
            <a:cxnLst/>
            <a:rect r="r" b="b" t="t" l="l"/>
            <a:pathLst>
              <a:path h="162066" w="7428022">
                <a:moveTo>
                  <a:pt x="0" y="0"/>
                </a:moveTo>
                <a:lnTo>
                  <a:pt x="7428023" y="0"/>
                </a:lnTo>
                <a:lnTo>
                  <a:pt x="7428023" y="162066"/>
                </a:lnTo>
                <a:lnTo>
                  <a:pt x="0" y="162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38483" y="3156041"/>
            <a:ext cx="13109827" cy="5388938"/>
          </a:xfrm>
          <a:custGeom>
            <a:avLst/>
            <a:gdLst/>
            <a:ahLst/>
            <a:cxnLst/>
            <a:rect r="r" b="b" t="t" l="l"/>
            <a:pathLst>
              <a:path h="5388938" w="13109827">
                <a:moveTo>
                  <a:pt x="0" y="0"/>
                </a:moveTo>
                <a:lnTo>
                  <a:pt x="13109827" y="0"/>
                </a:lnTo>
                <a:lnTo>
                  <a:pt x="13109827" y="5388938"/>
                </a:lnTo>
                <a:lnTo>
                  <a:pt x="0" y="53889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524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38483" y="507933"/>
            <a:ext cx="13361782" cy="168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 spc="290">
                <a:solidFill>
                  <a:srgbClr val="000000"/>
                </a:solidFill>
                <a:latin typeface="Ballpoint"/>
              </a:rPr>
              <a:t>Benchmark Analysis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5761">
            <a:off x="-1144789" y="-8146902"/>
            <a:ext cx="20577577" cy="26135746"/>
          </a:xfrm>
          <a:custGeom>
            <a:avLst/>
            <a:gdLst/>
            <a:ahLst/>
            <a:cxnLst/>
            <a:rect r="r" b="b" t="t" l="l"/>
            <a:pathLst>
              <a:path h="26135746" w="20577577">
                <a:moveTo>
                  <a:pt x="0" y="0"/>
                </a:moveTo>
                <a:lnTo>
                  <a:pt x="20577578" y="0"/>
                </a:lnTo>
                <a:lnTo>
                  <a:pt x="20577578" y="26135746"/>
                </a:lnTo>
                <a:lnTo>
                  <a:pt x="0" y="26135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05362" y="2189414"/>
            <a:ext cx="7428022" cy="162066"/>
          </a:xfrm>
          <a:custGeom>
            <a:avLst/>
            <a:gdLst/>
            <a:ahLst/>
            <a:cxnLst/>
            <a:rect r="r" b="b" t="t" l="l"/>
            <a:pathLst>
              <a:path h="162066" w="7428022">
                <a:moveTo>
                  <a:pt x="0" y="0"/>
                </a:moveTo>
                <a:lnTo>
                  <a:pt x="7428023" y="0"/>
                </a:lnTo>
                <a:lnTo>
                  <a:pt x="7428023" y="162066"/>
                </a:lnTo>
                <a:lnTo>
                  <a:pt x="0" y="162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46549" y="2760172"/>
            <a:ext cx="10394902" cy="2910456"/>
          </a:xfrm>
          <a:custGeom>
            <a:avLst/>
            <a:gdLst/>
            <a:ahLst/>
            <a:cxnLst/>
            <a:rect r="r" b="b" t="t" l="l"/>
            <a:pathLst>
              <a:path h="2910456" w="10394902">
                <a:moveTo>
                  <a:pt x="0" y="0"/>
                </a:moveTo>
                <a:lnTo>
                  <a:pt x="10394902" y="0"/>
                </a:lnTo>
                <a:lnTo>
                  <a:pt x="10394902" y="2910455"/>
                </a:lnTo>
                <a:lnTo>
                  <a:pt x="0" y="2910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069" r="0" b="-406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38483" y="507933"/>
            <a:ext cx="13361782" cy="168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 spc="290">
                <a:solidFill>
                  <a:srgbClr val="000000"/>
                </a:solidFill>
                <a:latin typeface="Ballpoint"/>
              </a:rPr>
              <a:t>Product-1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46549" y="6184977"/>
            <a:ext cx="10738389" cy="2640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52639" indent="-576319" lvl="1">
              <a:lnSpc>
                <a:spcPts val="6993"/>
              </a:lnSpc>
              <a:buAutoNum type="arabicPeriod" startAt="1"/>
            </a:pPr>
            <a:r>
              <a:rPr lang="en-US" sz="5338">
                <a:solidFill>
                  <a:srgbClr val="000000"/>
                </a:solidFill>
                <a:latin typeface="Dekko"/>
              </a:rPr>
              <a:t>Virtual Class</a:t>
            </a:r>
          </a:p>
          <a:p>
            <a:pPr algn="ctr" marL="1152639" indent="-576319" lvl="1">
              <a:lnSpc>
                <a:spcPts val="6993"/>
              </a:lnSpc>
              <a:buAutoNum type="arabicPeriod" startAt="1"/>
            </a:pPr>
            <a:r>
              <a:rPr lang="en-US" sz="5338">
                <a:solidFill>
                  <a:srgbClr val="000000"/>
                </a:solidFill>
                <a:latin typeface="Dekko"/>
              </a:rPr>
              <a:t>Course Enroll</a:t>
            </a:r>
          </a:p>
          <a:p>
            <a:pPr algn="ctr" marL="1152639" indent="-576319" lvl="1">
              <a:lnSpc>
                <a:spcPts val="6993"/>
              </a:lnSpc>
              <a:spcBef>
                <a:spcPct val="0"/>
              </a:spcBef>
              <a:buAutoNum type="arabicPeriod" startAt="1"/>
            </a:pPr>
            <a:r>
              <a:rPr lang="en-US" sz="5338">
                <a:solidFill>
                  <a:srgbClr val="000000"/>
                </a:solidFill>
                <a:latin typeface="Dekko"/>
              </a:rPr>
              <a:t>No scheduling Counselling time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5761">
            <a:off x="-1144789" y="-8146902"/>
            <a:ext cx="20577577" cy="26135746"/>
          </a:xfrm>
          <a:custGeom>
            <a:avLst/>
            <a:gdLst/>
            <a:ahLst/>
            <a:cxnLst/>
            <a:rect r="r" b="b" t="t" l="l"/>
            <a:pathLst>
              <a:path h="26135746" w="20577577">
                <a:moveTo>
                  <a:pt x="0" y="0"/>
                </a:moveTo>
                <a:lnTo>
                  <a:pt x="20577578" y="0"/>
                </a:lnTo>
                <a:lnTo>
                  <a:pt x="20577578" y="26135746"/>
                </a:lnTo>
                <a:lnTo>
                  <a:pt x="0" y="26135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05362" y="2189414"/>
            <a:ext cx="7428022" cy="162066"/>
          </a:xfrm>
          <a:custGeom>
            <a:avLst/>
            <a:gdLst/>
            <a:ahLst/>
            <a:cxnLst/>
            <a:rect r="r" b="b" t="t" l="l"/>
            <a:pathLst>
              <a:path h="162066" w="7428022">
                <a:moveTo>
                  <a:pt x="0" y="0"/>
                </a:moveTo>
                <a:lnTo>
                  <a:pt x="7428023" y="0"/>
                </a:lnTo>
                <a:lnTo>
                  <a:pt x="7428023" y="162066"/>
                </a:lnTo>
                <a:lnTo>
                  <a:pt x="0" y="162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2293" y="2624653"/>
            <a:ext cx="9374161" cy="3447272"/>
          </a:xfrm>
          <a:custGeom>
            <a:avLst/>
            <a:gdLst/>
            <a:ahLst/>
            <a:cxnLst/>
            <a:rect r="r" b="b" t="t" l="l"/>
            <a:pathLst>
              <a:path h="3447272" w="9374161">
                <a:moveTo>
                  <a:pt x="0" y="0"/>
                </a:moveTo>
                <a:lnTo>
                  <a:pt x="9374161" y="0"/>
                </a:lnTo>
                <a:lnTo>
                  <a:pt x="9374161" y="3447273"/>
                </a:lnTo>
                <a:lnTo>
                  <a:pt x="0" y="34472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38483" y="507933"/>
            <a:ext cx="13361782" cy="168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 spc="290">
                <a:solidFill>
                  <a:srgbClr val="000000"/>
                </a:solidFill>
                <a:latin typeface="Ballpoint"/>
              </a:rPr>
              <a:t>Product-2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32293" y="6310051"/>
            <a:ext cx="9374161" cy="1552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36317" indent="-518158" lvl="1">
              <a:lnSpc>
                <a:spcPts val="6287"/>
              </a:lnSpc>
              <a:buAutoNum type="arabicPeriod" startAt="1"/>
            </a:pPr>
            <a:r>
              <a:rPr lang="en-US" sz="4799">
                <a:solidFill>
                  <a:srgbClr val="000000"/>
                </a:solidFill>
                <a:latin typeface="Dekko"/>
              </a:rPr>
              <a:t>Talk to expert</a:t>
            </a:r>
          </a:p>
          <a:p>
            <a:pPr algn="ctr" marL="1036317" indent="-518158" lvl="1">
              <a:lnSpc>
                <a:spcPts val="6287"/>
              </a:lnSpc>
              <a:spcBef>
                <a:spcPct val="0"/>
              </a:spcBef>
              <a:buAutoNum type="arabicPeriod" startAt="1"/>
            </a:pPr>
            <a:r>
              <a:rPr lang="en-US" sz="4799">
                <a:solidFill>
                  <a:srgbClr val="000000"/>
                </a:solidFill>
                <a:latin typeface="Dekko"/>
              </a:rPr>
              <a:t>Project verification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5761">
            <a:off x="-1144789" y="-8146902"/>
            <a:ext cx="20577577" cy="26135746"/>
          </a:xfrm>
          <a:custGeom>
            <a:avLst/>
            <a:gdLst/>
            <a:ahLst/>
            <a:cxnLst/>
            <a:rect r="r" b="b" t="t" l="l"/>
            <a:pathLst>
              <a:path h="26135746" w="20577577">
                <a:moveTo>
                  <a:pt x="0" y="0"/>
                </a:moveTo>
                <a:lnTo>
                  <a:pt x="20577578" y="0"/>
                </a:lnTo>
                <a:lnTo>
                  <a:pt x="20577578" y="26135746"/>
                </a:lnTo>
                <a:lnTo>
                  <a:pt x="0" y="26135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05362" y="2189414"/>
            <a:ext cx="7428022" cy="162066"/>
          </a:xfrm>
          <a:custGeom>
            <a:avLst/>
            <a:gdLst/>
            <a:ahLst/>
            <a:cxnLst/>
            <a:rect r="r" b="b" t="t" l="l"/>
            <a:pathLst>
              <a:path h="162066" w="7428022">
                <a:moveTo>
                  <a:pt x="0" y="0"/>
                </a:moveTo>
                <a:lnTo>
                  <a:pt x="7428023" y="0"/>
                </a:lnTo>
                <a:lnTo>
                  <a:pt x="7428023" y="162066"/>
                </a:lnTo>
                <a:lnTo>
                  <a:pt x="0" y="162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96613" y="2762721"/>
            <a:ext cx="9494774" cy="2380779"/>
          </a:xfrm>
          <a:custGeom>
            <a:avLst/>
            <a:gdLst/>
            <a:ahLst/>
            <a:cxnLst/>
            <a:rect r="r" b="b" t="t" l="l"/>
            <a:pathLst>
              <a:path h="2380779" w="9494774">
                <a:moveTo>
                  <a:pt x="0" y="0"/>
                </a:moveTo>
                <a:lnTo>
                  <a:pt x="9494774" y="0"/>
                </a:lnTo>
                <a:lnTo>
                  <a:pt x="9494774" y="2380779"/>
                </a:lnTo>
                <a:lnTo>
                  <a:pt x="0" y="23807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38483" y="507933"/>
            <a:ext cx="13361782" cy="168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 spc="290">
                <a:solidFill>
                  <a:srgbClr val="000000"/>
                </a:solidFill>
                <a:latin typeface="Ballpoint"/>
              </a:rPr>
              <a:t>Product-3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39893" y="5667375"/>
            <a:ext cx="4608215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79496" indent="-539748" lvl="1">
              <a:lnSpc>
                <a:spcPts val="6549"/>
              </a:lnSpc>
              <a:buAutoNum type="arabicPeriod" startAt="1"/>
            </a:pPr>
            <a:r>
              <a:rPr lang="en-US" sz="4999">
                <a:solidFill>
                  <a:srgbClr val="000000"/>
                </a:solidFill>
                <a:latin typeface="Dekko"/>
              </a:rPr>
              <a:t>Digital Library</a:t>
            </a:r>
          </a:p>
          <a:p>
            <a:pPr algn="ctr" marL="1079496" indent="-539748" lvl="1">
              <a:lnSpc>
                <a:spcPts val="6549"/>
              </a:lnSpc>
              <a:buAutoNum type="arabicPeriod" startAt="1"/>
            </a:pPr>
            <a:r>
              <a:rPr lang="en-US" sz="4999">
                <a:solidFill>
                  <a:srgbClr val="000000"/>
                </a:solidFill>
                <a:latin typeface="Dekko"/>
              </a:rPr>
              <a:t>Course enroll</a:t>
            </a:r>
          </a:p>
          <a:p>
            <a:pPr algn="ctr" marL="1079496" indent="-539748" lvl="1">
              <a:lnSpc>
                <a:spcPts val="6549"/>
              </a:lnSpc>
              <a:spcBef>
                <a:spcPct val="0"/>
              </a:spcBef>
              <a:buAutoNum type="arabicPeriod" startAt="1"/>
            </a:pPr>
            <a:r>
              <a:rPr lang="en-US" sz="4999">
                <a:solidFill>
                  <a:srgbClr val="000000"/>
                </a:solidFill>
                <a:latin typeface="Dekko"/>
              </a:rPr>
              <a:t>Talk to expert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5761">
            <a:off x="-1144789" y="-8146902"/>
            <a:ext cx="20577577" cy="26135746"/>
          </a:xfrm>
          <a:custGeom>
            <a:avLst/>
            <a:gdLst/>
            <a:ahLst/>
            <a:cxnLst/>
            <a:rect r="r" b="b" t="t" l="l"/>
            <a:pathLst>
              <a:path h="26135746" w="20577577">
                <a:moveTo>
                  <a:pt x="0" y="0"/>
                </a:moveTo>
                <a:lnTo>
                  <a:pt x="20577578" y="0"/>
                </a:lnTo>
                <a:lnTo>
                  <a:pt x="20577578" y="26135746"/>
                </a:lnTo>
                <a:lnTo>
                  <a:pt x="0" y="26135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05362" y="2189414"/>
            <a:ext cx="7428022" cy="162066"/>
          </a:xfrm>
          <a:custGeom>
            <a:avLst/>
            <a:gdLst/>
            <a:ahLst/>
            <a:cxnLst/>
            <a:rect r="r" b="b" t="t" l="l"/>
            <a:pathLst>
              <a:path h="162066" w="7428022">
                <a:moveTo>
                  <a:pt x="0" y="0"/>
                </a:moveTo>
                <a:lnTo>
                  <a:pt x="7428023" y="0"/>
                </a:lnTo>
                <a:lnTo>
                  <a:pt x="7428023" y="162066"/>
                </a:lnTo>
                <a:lnTo>
                  <a:pt x="0" y="162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71415" y="2788279"/>
            <a:ext cx="9945171" cy="2589411"/>
          </a:xfrm>
          <a:custGeom>
            <a:avLst/>
            <a:gdLst/>
            <a:ahLst/>
            <a:cxnLst/>
            <a:rect r="r" b="b" t="t" l="l"/>
            <a:pathLst>
              <a:path h="2589411" w="9945171">
                <a:moveTo>
                  <a:pt x="0" y="0"/>
                </a:moveTo>
                <a:lnTo>
                  <a:pt x="9945170" y="0"/>
                </a:lnTo>
                <a:lnTo>
                  <a:pt x="9945170" y="2589411"/>
                </a:lnTo>
                <a:lnTo>
                  <a:pt x="0" y="25894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38483" y="507933"/>
            <a:ext cx="13361782" cy="168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 spc="290">
                <a:solidFill>
                  <a:srgbClr val="000000"/>
                </a:solidFill>
                <a:latin typeface="Ballpoint"/>
              </a:rPr>
              <a:t>Product-4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65043" y="6381055"/>
            <a:ext cx="9945171" cy="833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01085" indent="-550543" lvl="1">
              <a:lnSpc>
                <a:spcPts val="6680"/>
              </a:lnSpc>
              <a:spcBef>
                <a:spcPct val="0"/>
              </a:spcBef>
              <a:buAutoNum type="arabicPeriod" startAt="1"/>
            </a:pPr>
            <a:r>
              <a:rPr lang="en-US" sz="5099">
                <a:solidFill>
                  <a:srgbClr val="000000"/>
                </a:solidFill>
                <a:latin typeface="Dekko"/>
              </a:rPr>
              <a:t>Course Enroll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5761">
            <a:off x="-1144789" y="-8146902"/>
            <a:ext cx="20577577" cy="26135746"/>
          </a:xfrm>
          <a:custGeom>
            <a:avLst/>
            <a:gdLst/>
            <a:ahLst/>
            <a:cxnLst/>
            <a:rect r="r" b="b" t="t" l="l"/>
            <a:pathLst>
              <a:path h="26135746" w="20577577">
                <a:moveTo>
                  <a:pt x="0" y="0"/>
                </a:moveTo>
                <a:lnTo>
                  <a:pt x="20577578" y="0"/>
                </a:lnTo>
                <a:lnTo>
                  <a:pt x="20577578" y="26135746"/>
                </a:lnTo>
                <a:lnTo>
                  <a:pt x="0" y="26135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05362" y="2189414"/>
            <a:ext cx="7428022" cy="162066"/>
          </a:xfrm>
          <a:custGeom>
            <a:avLst/>
            <a:gdLst/>
            <a:ahLst/>
            <a:cxnLst/>
            <a:rect r="r" b="b" t="t" l="l"/>
            <a:pathLst>
              <a:path h="162066" w="7428022">
                <a:moveTo>
                  <a:pt x="0" y="0"/>
                </a:moveTo>
                <a:lnTo>
                  <a:pt x="7428023" y="0"/>
                </a:lnTo>
                <a:lnTo>
                  <a:pt x="7428023" y="162066"/>
                </a:lnTo>
                <a:lnTo>
                  <a:pt x="0" y="162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58324" y="2605064"/>
            <a:ext cx="14067149" cy="5351453"/>
          </a:xfrm>
          <a:custGeom>
            <a:avLst/>
            <a:gdLst/>
            <a:ahLst/>
            <a:cxnLst/>
            <a:rect r="r" b="b" t="t" l="l"/>
            <a:pathLst>
              <a:path h="5351453" w="14067149">
                <a:moveTo>
                  <a:pt x="0" y="0"/>
                </a:moveTo>
                <a:lnTo>
                  <a:pt x="14067149" y="0"/>
                </a:lnTo>
                <a:lnTo>
                  <a:pt x="14067149" y="5351454"/>
                </a:lnTo>
                <a:lnTo>
                  <a:pt x="0" y="53514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32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38483" y="507933"/>
            <a:ext cx="13361782" cy="168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 spc="290">
                <a:solidFill>
                  <a:srgbClr val="000000"/>
                </a:solidFill>
                <a:latin typeface="Ballpoint"/>
              </a:rPr>
              <a:t>Comparison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95994">
            <a:off x="33885" y="5919435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783">
            <a:off x="13190034" y="6818132"/>
            <a:ext cx="4008106" cy="2535127"/>
          </a:xfrm>
          <a:custGeom>
            <a:avLst/>
            <a:gdLst/>
            <a:ahLst/>
            <a:cxnLst/>
            <a:rect r="r" b="b" t="t" l="l"/>
            <a:pathLst>
              <a:path h="2535127" w="4008106">
                <a:moveTo>
                  <a:pt x="0" y="0"/>
                </a:moveTo>
                <a:lnTo>
                  <a:pt x="4008106" y="0"/>
                </a:lnTo>
                <a:lnTo>
                  <a:pt x="4008106" y="2535127"/>
                </a:lnTo>
                <a:lnTo>
                  <a:pt x="0" y="25351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23173" y="492247"/>
            <a:ext cx="1270914" cy="1629377"/>
          </a:xfrm>
          <a:custGeom>
            <a:avLst/>
            <a:gdLst/>
            <a:ahLst/>
            <a:cxnLst/>
            <a:rect r="r" b="b" t="t" l="l"/>
            <a:pathLst>
              <a:path h="1629377" w="1270914">
                <a:moveTo>
                  <a:pt x="0" y="0"/>
                </a:moveTo>
                <a:lnTo>
                  <a:pt x="1270914" y="0"/>
                </a:lnTo>
                <a:lnTo>
                  <a:pt x="1270914" y="1629377"/>
                </a:lnTo>
                <a:lnTo>
                  <a:pt x="0" y="16293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5272">
            <a:off x="7139270" y="8313822"/>
            <a:ext cx="1270914" cy="1629377"/>
          </a:xfrm>
          <a:custGeom>
            <a:avLst/>
            <a:gdLst/>
            <a:ahLst/>
            <a:cxnLst/>
            <a:rect r="r" b="b" t="t" l="l"/>
            <a:pathLst>
              <a:path h="1629377" w="1270914">
                <a:moveTo>
                  <a:pt x="0" y="0"/>
                </a:moveTo>
                <a:lnTo>
                  <a:pt x="1270914" y="0"/>
                </a:lnTo>
                <a:lnTo>
                  <a:pt x="1270914" y="1629377"/>
                </a:lnTo>
                <a:lnTo>
                  <a:pt x="0" y="16293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154628">
            <a:off x="-4046782" y="1318641"/>
            <a:ext cx="6105988" cy="2231461"/>
          </a:xfrm>
          <a:custGeom>
            <a:avLst/>
            <a:gdLst/>
            <a:ahLst/>
            <a:cxnLst/>
            <a:rect r="r" b="b" t="t" l="l"/>
            <a:pathLst>
              <a:path h="2231461" w="6105988">
                <a:moveTo>
                  <a:pt x="6105988" y="0"/>
                </a:moveTo>
                <a:lnTo>
                  <a:pt x="0" y="0"/>
                </a:lnTo>
                <a:lnTo>
                  <a:pt x="0" y="2231461"/>
                </a:lnTo>
                <a:lnTo>
                  <a:pt x="6105988" y="2231461"/>
                </a:lnTo>
                <a:lnTo>
                  <a:pt x="610598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66582" y="918536"/>
            <a:ext cx="7320955" cy="198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05"/>
              </a:lnSpc>
              <a:spcBef>
                <a:spcPct val="0"/>
              </a:spcBef>
            </a:pPr>
            <a:r>
              <a:rPr lang="en-US" sz="10314">
                <a:solidFill>
                  <a:srgbClr val="000000"/>
                </a:solidFill>
                <a:latin typeface="Itim"/>
              </a:rPr>
              <a:t>Gap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23484" y="4051924"/>
            <a:ext cx="9735145" cy="133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Time to Time Counselling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803403"/>
            <a:ext cx="7935962" cy="5874085"/>
          </a:xfrm>
          <a:custGeom>
            <a:avLst/>
            <a:gdLst/>
            <a:ahLst/>
            <a:cxnLst/>
            <a:rect r="r" b="b" t="t" l="l"/>
            <a:pathLst>
              <a:path h="5874085" w="7935962">
                <a:moveTo>
                  <a:pt x="0" y="0"/>
                </a:moveTo>
                <a:lnTo>
                  <a:pt x="7935962" y="0"/>
                </a:lnTo>
                <a:lnTo>
                  <a:pt x="7935962" y="5874084"/>
                </a:lnTo>
                <a:lnTo>
                  <a:pt x="0" y="5874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76283" y="3803403"/>
            <a:ext cx="736079" cy="734827"/>
          </a:xfrm>
          <a:custGeom>
            <a:avLst/>
            <a:gdLst/>
            <a:ahLst/>
            <a:cxnLst/>
            <a:rect r="r" b="b" t="t" l="l"/>
            <a:pathLst>
              <a:path h="734827" w="736079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12831" y="3870078"/>
            <a:ext cx="7845883" cy="5807410"/>
          </a:xfrm>
          <a:custGeom>
            <a:avLst/>
            <a:gdLst/>
            <a:ahLst/>
            <a:cxnLst/>
            <a:rect r="r" b="b" t="t" l="l"/>
            <a:pathLst>
              <a:path h="5807410" w="7845883">
                <a:moveTo>
                  <a:pt x="0" y="0"/>
                </a:moveTo>
                <a:lnTo>
                  <a:pt x="7845883" y="0"/>
                </a:lnTo>
                <a:lnTo>
                  <a:pt x="7845883" y="5807409"/>
                </a:lnTo>
                <a:lnTo>
                  <a:pt x="0" y="5807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49588" y="3870078"/>
            <a:ext cx="736079" cy="734827"/>
          </a:xfrm>
          <a:custGeom>
            <a:avLst/>
            <a:gdLst/>
            <a:ahLst/>
            <a:cxnLst/>
            <a:rect r="r" b="b" t="t" l="l"/>
            <a:pathLst>
              <a:path h="734827" w="736079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29631">
            <a:off x="2904950" y="4548420"/>
            <a:ext cx="4620611" cy="1318974"/>
          </a:xfrm>
          <a:custGeom>
            <a:avLst/>
            <a:gdLst/>
            <a:ahLst/>
            <a:cxnLst/>
            <a:rect r="r" b="b" t="t" l="l"/>
            <a:pathLst>
              <a:path h="1318974" w="4620611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645802" y="5918743"/>
            <a:ext cx="5417116" cy="3218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52404" indent="-526202" lvl="1">
              <a:lnSpc>
                <a:spcPts val="6385"/>
              </a:lnSpc>
              <a:buAutoNum type="arabicPeriod" startAt="1"/>
            </a:pPr>
            <a:r>
              <a:rPr lang="en-US" sz="4874">
                <a:solidFill>
                  <a:srgbClr val="000000"/>
                </a:solidFill>
                <a:latin typeface="Dekko"/>
              </a:rPr>
              <a:t>Operational Requirement</a:t>
            </a:r>
          </a:p>
          <a:p>
            <a:pPr algn="ctr" marL="1052404" indent="-526202" lvl="1">
              <a:lnSpc>
                <a:spcPts val="6385"/>
              </a:lnSpc>
              <a:buAutoNum type="arabicPeriod" startAt="1"/>
            </a:pPr>
            <a:r>
              <a:rPr lang="en-US" sz="4874">
                <a:solidFill>
                  <a:srgbClr val="000000"/>
                </a:solidFill>
                <a:latin typeface="Dekko"/>
              </a:rPr>
              <a:t>Performance Req</a:t>
            </a:r>
          </a:p>
          <a:p>
            <a:pPr algn="ctr" marL="1052404" indent="-526202" lvl="1">
              <a:lnSpc>
                <a:spcPts val="6385"/>
              </a:lnSpc>
              <a:buAutoNum type="arabicPeriod" startAt="1"/>
            </a:pPr>
            <a:r>
              <a:rPr lang="en-US" sz="4874">
                <a:solidFill>
                  <a:srgbClr val="000000"/>
                </a:solidFill>
                <a:latin typeface="Dekko"/>
              </a:rPr>
              <a:t>Cultural Req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29631">
            <a:off x="11403440" y="4548420"/>
            <a:ext cx="4620611" cy="1318974"/>
          </a:xfrm>
          <a:custGeom>
            <a:avLst/>
            <a:gdLst/>
            <a:ahLst/>
            <a:cxnLst/>
            <a:rect r="r" b="b" t="t" l="l"/>
            <a:pathLst>
              <a:path h="1318974" w="4620611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792602" y="4522505"/>
            <a:ext cx="5842287" cy="1142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Non-functional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24554" y="722084"/>
            <a:ext cx="1687808" cy="2163857"/>
          </a:xfrm>
          <a:custGeom>
            <a:avLst/>
            <a:gdLst/>
            <a:ahLst/>
            <a:cxnLst/>
            <a:rect r="r" b="b" t="t" l="l"/>
            <a:pathLst>
              <a:path h="2163857" w="1687808">
                <a:moveTo>
                  <a:pt x="0" y="0"/>
                </a:moveTo>
                <a:lnTo>
                  <a:pt x="1687808" y="0"/>
                </a:lnTo>
                <a:lnTo>
                  <a:pt x="1687808" y="2163857"/>
                </a:lnTo>
                <a:lnTo>
                  <a:pt x="0" y="21638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062918" y="1441203"/>
            <a:ext cx="1200773" cy="2057400"/>
          </a:xfrm>
          <a:custGeom>
            <a:avLst/>
            <a:gdLst/>
            <a:ahLst/>
            <a:cxnLst/>
            <a:rect r="r" b="b" t="t" l="l"/>
            <a:pathLst>
              <a:path h="2057400" w="1200773">
                <a:moveTo>
                  <a:pt x="0" y="0"/>
                </a:moveTo>
                <a:lnTo>
                  <a:pt x="1200774" y="0"/>
                </a:lnTo>
                <a:lnTo>
                  <a:pt x="120077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50158" y="893258"/>
            <a:ext cx="13925345" cy="260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48"/>
              </a:lnSpc>
              <a:spcBef>
                <a:spcPct val="0"/>
              </a:spcBef>
            </a:pPr>
            <a:r>
              <a:rPr lang="en-US" sz="13677">
                <a:solidFill>
                  <a:srgbClr val="000000"/>
                </a:solidFill>
                <a:latin typeface="Ballpoint"/>
              </a:rPr>
              <a:t>Feature List Fixstion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50158" y="5946620"/>
            <a:ext cx="5417116" cy="315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30815" indent="-515407" lvl="1">
              <a:lnSpc>
                <a:spcPts val="6254"/>
              </a:lnSpc>
              <a:buAutoNum type="arabicPeriod" startAt="1"/>
            </a:pPr>
            <a:r>
              <a:rPr lang="en-US" sz="4774">
                <a:solidFill>
                  <a:srgbClr val="000000"/>
                </a:solidFill>
                <a:latin typeface="Dekko"/>
              </a:rPr>
              <a:t>Time to Time Counselling</a:t>
            </a:r>
          </a:p>
          <a:p>
            <a:pPr algn="ctr" marL="1030815" indent="-515407" lvl="1">
              <a:lnSpc>
                <a:spcPts val="6254"/>
              </a:lnSpc>
              <a:buAutoNum type="arabicPeriod" startAt="1"/>
            </a:pPr>
            <a:r>
              <a:rPr lang="en-US" sz="4774">
                <a:solidFill>
                  <a:srgbClr val="000000"/>
                </a:solidFill>
                <a:latin typeface="Dekko"/>
              </a:rPr>
              <a:t>Student Profile</a:t>
            </a:r>
          </a:p>
          <a:p>
            <a:pPr algn="ctr" marL="1030815" indent="-515407" lvl="1">
              <a:lnSpc>
                <a:spcPts val="6254"/>
              </a:lnSpc>
              <a:buAutoNum type="arabicPeriod" startAt="1"/>
            </a:pPr>
            <a:r>
              <a:rPr lang="en-US" sz="4774">
                <a:solidFill>
                  <a:srgbClr val="000000"/>
                </a:solidFill>
                <a:latin typeface="Dekko"/>
              </a:rPr>
              <a:t>Faculty Profile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18287" y="4458098"/>
            <a:ext cx="5793936" cy="1142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Functional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01">
            <a:off x="4543609" y="771352"/>
            <a:ext cx="9200782" cy="9173996"/>
          </a:xfrm>
          <a:custGeom>
            <a:avLst/>
            <a:gdLst/>
            <a:ahLst/>
            <a:cxnLst/>
            <a:rect r="r" b="b" t="t" l="l"/>
            <a:pathLst>
              <a:path h="9173996" w="9200782">
                <a:moveTo>
                  <a:pt x="0" y="0"/>
                </a:moveTo>
                <a:lnTo>
                  <a:pt x="9200782" y="0"/>
                </a:lnTo>
                <a:lnTo>
                  <a:pt x="9200782" y="9173996"/>
                </a:lnTo>
                <a:lnTo>
                  <a:pt x="0" y="9173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171973">
            <a:off x="5577839" y="2920167"/>
            <a:ext cx="7156588" cy="346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68"/>
              </a:lnSpc>
              <a:spcBef>
                <a:spcPct val="0"/>
              </a:spcBef>
            </a:pPr>
            <a:r>
              <a:rPr lang="en-US" sz="18192" spc="418">
                <a:solidFill>
                  <a:srgbClr val="000000"/>
                </a:solidFill>
                <a:latin typeface="Ballpoint"/>
              </a:rPr>
              <a:t>Thanks!</a:t>
            </a:r>
          </a:p>
        </p:txBody>
      </p:sp>
      <p:sp>
        <p:nvSpPr>
          <p:cNvPr name="TextBox 5" id="5"/>
          <p:cNvSpPr txBox="true"/>
          <p:nvPr/>
        </p:nvSpPr>
        <p:spPr>
          <a:xfrm rot="171973">
            <a:off x="6364457" y="6015765"/>
            <a:ext cx="5562409" cy="60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2"/>
              </a:lnSpc>
              <a:spcBef>
                <a:spcPct val="0"/>
              </a:spcBef>
            </a:pPr>
            <a:r>
              <a:rPr lang="en-US" sz="3373">
                <a:solidFill>
                  <a:srgbClr val="000000"/>
                </a:solidFill>
                <a:latin typeface="Childos Arabic"/>
              </a:rPr>
              <a:t>www.reallygreatsite.com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37152">
            <a:off x="3720539" y="6812287"/>
            <a:ext cx="2829761" cy="2686683"/>
          </a:xfrm>
          <a:custGeom>
            <a:avLst/>
            <a:gdLst/>
            <a:ahLst/>
            <a:cxnLst/>
            <a:rect r="r" b="b" t="t" l="l"/>
            <a:pathLst>
              <a:path h="2686683" w="2829761">
                <a:moveTo>
                  <a:pt x="0" y="0"/>
                </a:moveTo>
                <a:lnTo>
                  <a:pt x="2829761" y="0"/>
                </a:lnTo>
                <a:lnTo>
                  <a:pt x="2829761" y="2686682"/>
                </a:lnTo>
                <a:lnTo>
                  <a:pt x="0" y="2686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71662">
            <a:off x="4402112" y="7257625"/>
            <a:ext cx="1466614" cy="1402617"/>
          </a:xfrm>
          <a:custGeom>
            <a:avLst/>
            <a:gdLst/>
            <a:ahLst/>
            <a:cxnLst/>
            <a:rect r="r" b="b" t="t" l="l"/>
            <a:pathLst>
              <a:path h="1402617" w="1466614">
                <a:moveTo>
                  <a:pt x="0" y="0"/>
                </a:moveTo>
                <a:lnTo>
                  <a:pt x="1466614" y="0"/>
                </a:lnTo>
                <a:lnTo>
                  <a:pt x="1466614" y="1402617"/>
                </a:lnTo>
                <a:lnTo>
                  <a:pt x="0" y="1402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9331506">
            <a:off x="850899" y="2591255"/>
            <a:ext cx="5634372" cy="2540590"/>
          </a:xfrm>
          <a:custGeom>
            <a:avLst/>
            <a:gdLst/>
            <a:ahLst/>
            <a:cxnLst/>
            <a:rect r="r" b="b" t="t" l="l"/>
            <a:pathLst>
              <a:path h="2540590" w="5634372">
                <a:moveTo>
                  <a:pt x="5634372" y="0"/>
                </a:moveTo>
                <a:lnTo>
                  <a:pt x="0" y="0"/>
                </a:lnTo>
                <a:lnTo>
                  <a:pt x="0" y="2540590"/>
                </a:lnTo>
                <a:lnTo>
                  <a:pt x="5634372" y="2540590"/>
                </a:lnTo>
                <a:lnTo>
                  <a:pt x="563437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79119" y="3968022"/>
            <a:ext cx="1221857" cy="2061415"/>
          </a:xfrm>
          <a:custGeom>
            <a:avLst/>
            <a:gdLst/>
            <a:ahLst/>
            <a:cxnLst/>
            <a:rect r="r" b="b" t="t" l="l"/>
            <a:pathLst>
              <a:path h="2061415" w="1221857">
                <a:moveTo>
                  <a:pt x="0" y="0"/>
                </a:moveTo>
                <a:lnTo>
                  <a:pt x="1221857" y="0"/>
                </a:lnTo>
                <a:lnTo>
                  <a:pt x="1221857" y="2061415"/>
                </a:lnTo>
                <a:lnTo>
                  <a:pt x="0" y="20614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99048" y="6029437"/>
            <a:ext cx="964181" cy="1626686"/>
          </a:xfrm>
          <a:custGeom>
            <a:avLst/>
            <a:gdLst/>
            <a:ahLst/>
            <a:cxnLst/>
            <a:rect r="r" b="b" t="t" l="l"/>
            <a:pathLst>
              <a:path h="1626686" w="964181">
                <a:moveTo>
                  <a:pt x="0" y="0"/>
                </a:moveTo>
                <a:lnTo>
                  <a:pt x="964181" y="0"/>
                </a:lnTo>
                <a:lnTo>
                  <a:pt x="964181" y="1626686"/>
                </a:lnTo>
                <a:lnTo>
                  <a:pt x="0" y="16266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45105" y="752475"/>
            <a:ext cx="6997790" cy="1324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36"/>
              </a:lnSpc>
              <a:spcBef>
                <a:spcPct val="0"/>
              </a:spcBef>
            </a:pPr>
            <a:r>
              <a:rPr lang="en-US" sz="6917">
                <a:solidFill>
                  <a:srgbClr val="000000"/>
                </a:solidFill>
                <a:latin typeface="Itim"/>
              </a:rPr>
              <a:t>GROUP MEMBERS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98092" y="2203581"/>
            <a:ext cx="13891816" cy="705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</a:pPr>
            <a:r>
              <a:rPr lang="en-US" sz="7014">
                <a:solidFill>
                  <a:srgbClr val="000000"/>
                </a:solidFill>
                <a:latin typeface="Itim"/>
              </a:rPr>
              <a:t>Nafrin Kabir Tropa- 011213119</a:t>
            </a:r>
          </a:p>
          <a:p>
            <a:pPr algn="ctr">
              <a:lnSpc>
                <a:spcPts val="11293"/>
              </a:lnSpc>
            </a:pPr>
            <a:r>
              <a:rPr lang="en-US" sz="7014">
                <a:solidFill>
                  <a:srgbClr val="000000"/>
                </a:solidFill>
                <a:latin typeface="Itim"/>
              </a:rPr>
              <a:t>Jannatul Tajrian- 011221483</a:t>
            </a:r>
          </a:p>
          <a:p>
            <a:pPr algn="ctr">
              <a:lnSpc>
                <a:spcPts val="11293"/>
              </a:lnSpc>
            </a:pPr>
            <a:r>
              <a:rPr lang="en-US" sz="7014">
                <a:solidFill>
                  <a:srgbClr val="000000"/>
                </a:solidFill>
                <a:latin typeface="Itim"/>
              </a:rPr>
              <a:t>Kaniz Fatema- 011202234    </a:t>
            </a:r>
          </a:p>
          <a:p>
            <a:pPr algn="ctr">
              <a:lnSpc>
                <a:spcPts val="11293"/>
              </a:lnSpc>
            </a:pPr>
            <a:r>
              <a:rPr lang="en-US" sz="7014">
                <a:solidFill>
                  <a:srgbClr val="000000"/>
                </a:solidFill>
                <a:latin typeface="Itim"/>
              </a:rPr>
              <a:t>Mohammad Rakibul Asib-011221177</a:t>
            </a:r>
          </a:p>
          <a:p>
            <a:pPr algn="ctr">
              <a:lnSpc>
                <a:spcPts val="1129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66813">
            <a:off x="3750727" y="-1706540"/>
            <a:ext cx="10786546" cy="13700079"/>
          </a:xfrm>
          <a:custGeom>
            <a:avLst/>
            <a:gdLst/>
            <a:ahLst/>
            <a:cxnLst/>
            <a:rect r="r" b="b" t="t" l="l"/>
            <a:pathLst>
              <a:path h="13700079" w="10786546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1644" y="529928"/>
            <a:ext cx="4121568" cy="4114800"/>
          </a:xfrm>
          <a:custGeom>
            <a:avLst/>
            <a:gdLst/>
            <a:ahLst/>
            <a:cxnLst/>
            <a:rect r="r" b="b" t="t" l="l"/>
            <a:pathLst>
              <a:path h="4114800" w="4121568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00336" y="2005067"/>
            <a:ext cx="10656837" cy="2302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System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85090" y="5152403"/>
            <a:ext cx="10287328" cy="3674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6"/>
              </a:lnSpc>
            </a:pPr>
            <a:r>
              <a:rPr lang="en-US" sz="5600">
                <a:solidFill>
                  <a:srgbClr val="000000"/>
                </a:solidFill>
                <a:latin typeface="Dekko"/>
              </a:rPr>
              <a:t>a system refers to a collection of interconnected components that work together to perform a specific function or set of functions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486400" y="4307578"/>
            <a:ext cx="7315200" cy="288178"/>
            <a:chOff x="0" y="0"/>
            <a:chExt cx="9753600" cy="3842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53600" cy="212806"/>
            </a:xfrm>
            <a:custGeom>
              <a:avLst/>
              <a:gdLst/>
              <a:ahLst/>
              <a:cxnLst/>
              <a:rect r="r" b="b" t="t" l="l"/>
              <a:pathLst>
                <a:path h="212806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85043" y="212806"/>
              <a:ext cx="7857304" cy="171432"/>
            </a:xfrm>
            <a:custGeom>
              <a:avLst/>
              <a:gdLst/>
              <a:ahLst/>
              <a:cxnLst/>
              <a:rect r="r" b="b" t="t" l="l"/>
              <a:pathLst>
                <a:path h="171432" w="7857304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4411">
            <a:off x="696085" y="1031577"/>
            <a:ext cx="9498257" cy="13605495"/>
          </a:xfrm>
          <a:custGeom>
            <a:avLst/>
            <a:gdLst/>
            <a:ahLst/>
            <a:cxnLst/>
            <a:rect r="r" b="b" t="t" l="l"/>
            <a:pathLst>
              <a:path h="13605495" w="9498257">
                <a:moveTo>
                  <a:pt x="0" y="0"/>
                </a:moveTo>
                <a:lnTo>
                  <a:pt x="9498256" y="0"/>
                </a:lnTo>
                <a:lnTo>
                  <a:pt x="9498256" y="13605495"/>
                </a:lnTo>
                <a:lnTo>
                  <a:pt x="0" y="13605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893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33606">
            <a:off x="11963571" y="8874037"/>
            <a:ext cx="4838553" cy="955614"/>
          </a:xfrm>
          <a:custGeom>
            <a:avLst/>
            <a:gdLst/>
            <a:ahLst/>
            <a:cxnLst/>
            <a:rect r="r" b="b" t="t" l="l"/>
            <a:pathLst>
              <a:path h="955614" w="4838553">
                <a:moveTo>
                  <a:pt x="0" y="0"/>
                </a:moveTo>
                <a:lnTo>
                  <a:pt x="4838553" y="0"/>
                </a:lnTo>
                <a:lnTo>
                  <a:pt x="4838553" y="955614"/>
                </a:lnTo>
                <a:lnTo>
                  <a:pt x="0" y="955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-439586">
            <a:off x="10787826" y="1179369"/>
            <a:ext cx="5854353" cy="8268182"/>
            <a:chOff x="0" y="0"/>
            <a:chExt cx="3267456" cy="46146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67456" cy="4618736"/>
            </a:xfrm>
            <a:custGeom>
              <a:avLst/>
              <a:gdLst/>
              <a:ahLst/>
              <a:cxnLst/>
              <a:rect r="r" b="b" t="t" l="l"/>
              <a:pathLst>
                <a:path h="4618736" w="326745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5"/>
              <a:stretch>
                <a:fillRect l="-4" t="0" r="-4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6770" y="48203"/>
              <a:ext cx="3142190" cy="3592604"/>
            </a:xfrm>
            <a:custGeom>
              <a:avLst/>
              <a:gdLst/>
              <a:ahLst/>
              <a:cxnLst/>
              <a:rect r="r" b="b" t="t" l="l"/>
              <a:pathLst>
                <a:path h="3592604" w="3142190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6"/>
              <a:stretch>
                <a:fillRect l="-7167" t="0" r="-7167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10440318">
            <a:off x="15175589" y="537318"/>
            <a:ext cx="515542" cy="2100354"/>
          </a:xfrm>
          <a:custGeom>
            <a:avLst/>
            <a:gdLst/>
            <a:ahLst/>
            <a:cxnLst/>
            <a:rect r="r" b="b" t="t" l="l"/>
            <a:pathLst>
              <a:path h="2100354" w="515542">
                <a:moveTo>
                  <a:pt x="0" y="0"/>
                </a:moveTo>
                <a:lnTo>
                  <a:pt x="515542" y="0"/>
                </a:lnTo>
                <a:lnTo>
                  <a:pt x="515542" y="2100355"/>
                </a:lnTo>
                <a:lnTo>
                  <a:pt x="0" y="21003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239958" y="2564487"/>
            <a:ext cx="5247851" cy="2366304"/>
          </a:xfrm>
          <a:custGeom>
            <a:avLst/>
            <a:gdLst/>
            <a:ahLst/>
            <a:cxnLst/>
            <a:rect r="r" b="b" t="t" l="l"/>
            <a:pathLst>
              <a:path h="2366304" w="5247851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325812">
            <a:off x="5297018" y="1478122"/>
            <a:ext cx="667579" cy="5321282"/>
          </a:xfrm>
          <a:custGeom>
            <a:avLst/>
            <a:gdLst/>
            <a:ahLst/>
            <a:cxnLst/>
            <a:rect r="r" b="b" t="t" l="l"/>
            <a:pathLst>
              <a:path h="5321282" w="667579">
                <a:moveTo>
                  <a:pt x="0" y="0"/>
                </a:moveTo>
                <a:lnTo>
                  <a:pt x="667579" y="0"/>
                </a:lnTo>
                <a:lnTo>
                  <a:pt x="667579" y="5321282"/>
                </a:lnTo>
                <a:lnTo>
                  <a:pt x="0" y="53212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46426" y="4723499"/>
            <a:ext cx="7397574" cy="3098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4200">
                <a:solidFill>
                  <a:srgbClr val="000000"/>
                </a:solidFill>
                <a:latin typeface="Dekko"/>
              </a:rPr>
              <a:t>A process used by the software industry to design, develop and test high quality softwares.</a:t>
            </a:r>
          </a:p>
          <a:p>
            <a:pPr algn="ctr">
              <a:lnSpc>
                <a:spcPts val="621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87563" y="1956264"/>
            <a:ext cx="8115300" cy="2302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SDLC</a:t>
            </a:r>
          </a:p>
        </p:txBody>
      </p:sp>
      <p:sp>
        <p:nvSpPr>
          <p:cNvPr name="TextBox 13" id="13"/>
          <p:cNvSpPr txBox="true"/>
          <p:nvPr/>
        </p:nvSpPr>
        <p:spPr>
          <a:xfrm rot="-461096">
            <a:off x="11178379" y="7793201"/>
            <a:ext cx="5983013" cy="1185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4"/>
              </a:lnSpc>
              <a:spcBef>
                <a:spcPct val="0"/>
              </a:spcBef>
            </a:pPr>
            <a:r>
              <a:rPr lang="en-US" sz="6253">
                <a:solidFill>
                  <a:srgbClr val="000000"/>
                </a:solidFill>
                <a:latin typeface="Ballpoint"/>
              </a:rPr>
              <a:t>SDLC Steps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76154">
            <a:off x="1971508" y="-2710729"/>
            <a:ext cx="14344983" cy="18219679"/>
          </a:xfrm>
          <a:custGeom>
            <a:avLst/>
            <a:gdLst/>
            <a:ahLst/>
            <a:cxnLst/>
            <a:rect r="r" b="b" t="t" l="l"/>
            <a:pathLst>
              <a:path h="18219679" w="14344983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1805">
            <a:off x="3683463" y="6287511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1805">
            <a:off x="3668543" y="7894800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1805">
            <a:off x="3668543" y="4680202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1805">
            <a:off x="10021337" y="4680202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31805">
            <a:off x="10051177" y="6282390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31805">
            <a:off x="10084335" y="7911433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6" y="0"/>
                </a:lnTo>
                <a:lnTo>
                  <a:pt x="1454666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41580" y="2041889"/>
            <a:ext cx="1389707" cy="1781676"/>
          </a:xfrm>
          <a:custGeom>
            <a:avLst/>
            <a:gdLst/>
            <a:ahLst/>
            <a:cxnLst/>
            <a:rect r="r" b="b" t="t" l="l"/>
            <a:pathLst>
              <a:path h="1781676" w="1389707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94156" y="2017418"/>
            <a:ext cx="6299688" cy="2519875"/>
          </a:xfrm>
          <a:custGeom>
            <a:avLst/>
            <a:gdLst/>
            <a:ahLst/>
            <a:cxnLst/>
            <a:rect r="r" b="b" t="t" l="l"/>
            <a:pathLst>
              <a:path h="2519875" w="6299688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11545" y="1584689"/>
            <a:ext cx="7664910" cy="272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22"/>
              </a:lnSpc>
              <a:spcBef>
                <a:spcPct val="0"/>
              </a:spcBef>
            </a:pPr>
            <a:r>
              <a:rPr lang="en-US" sz="14301" spc="314">
                <a:solidFill>
                  <a:srgbClr val="000000"/>
                </a:solidFill>
                <a:latin typeface="Ballpoint"/>
              </a:rPr>
              <a:t>SDLC STEPS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31287" y="4407404"/>
            <a:ext cx="929176" cy="133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31287" y="6013462"/>
            <a:ext cx="929176" cy="133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31287" y="7591203"/>
            <a:ext cx="929176" cy="133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99001" y="4364882"/>
            <a:ext cx="929176" cy="133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69661" y="4933543"/>
            <a:ext cx="4988242" cy="57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2233" indent="-326117" lvl="1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IMPLEMENTATION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78314" y="8165246"/>
            <a:ext cx="4988242" cy="57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2233" indent="-326117" lvl="1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DESIGN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78314" y="6511017"/>
            <a:ext cx="4988242" cy="57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2233" indent="-326117" lvl="1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78314" y="4992659"/>
            <a:ext cx="5078987" cy="57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2233" indent="-326117" lvl="1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PLANNING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99001" y="6071835"/>
            <a:ext cx="929176" cy="133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36503" y="6527649"/>
            <a:ext cx="4988242" cy="1191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2233" indent="-326117" lvl="1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TESTING &amp; INTEGRATION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13922" y="7650315"/>
            <a:ext cx="929176" cy="133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52622" y="8106130"/>
            <a:ext cx="4988242" cy="57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2233" indent="-326117" lvl="1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MAINTAINENCE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740594">
            <a:off x="15054852" y="2731486"/>
            <a:ext cx="1389707" cy="1781676"/>
          </a:xfrm>
          <a:custGeom>
            <a:avLst/>
            <a:gdLst/>
            <a:ahLst/>
            <a:cxnLst/>
            <a:rect r="r" b="b" t="t" l="l"/>
            <a:pathLst>
              <a:path h="1781676" w="1389707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4411">
            <a:off x="696085" y="1031577"/>
            <a:ext cx="9498257" cy="13605495"/>
          </a:xfrm>
          <a:custGeom>
            <a:avLst/>
            <a:gdLst/>
            <a:ahLst/>
            <a:cxnLst/>
            <a:rect r="r" b="b" t="t" l="l"/>
            <a:pathLst>
              <a:path h="13605495" w="9498257">
                <a:moveTo>
                  <a:pt x="0" y="0"/>
                </a:moveTo>
                <a:lnTo>
                  <a:pt x="9498256" y="0"/>
                </a:lnTo>
                <a:lnTo>
                  <a:pt x="9498256" y="13605495"/>
                </a:lnTo>
                <a:lnTo>
                  <a:pt x="0" y="13605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893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33606">
            <a:off x="11963571" y="8874037"/>
            <a:ext cx="4838553" cy="955614"/>
          </a:xfrm>
          <a:custGeom>
            <a:avLst/>
            <a:gdLst/>
            <a:ahLst/>
            <a:cxnLst/>
            <a:rect r="r" b="b" t="t" l="l"/>
            <a:pathLst>
              <a:path h="955614" w="4838553">
                <a:moveTo>
                  <a:pt x="0" y="0"/>
                </a:moveTo>
                <a:lnTo>
                  <a:pt x="4838553" y="0"/>
                </a:lnTo>
                <a:lnTo>
                  <a:pt x="4838553" y="955614"/>
                </a:lnTo>
                <a:lnTo>
                  <a:pt x="0" y="955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-439586">
            <a:off x="10787826" y="1179369"/>
            <a:ext cx="5854353" cy="8268182"/>
            <a:chOff x="0" y="0"/>
            <a:chExt cx="3267456" cy="46146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67456" cy="4618736"/>
            </a:xfrm>
            <a:custGeom>
              <a:avLst/>
              <a:gdLst/>
              <a:ahLst/>
              <a:cxnLst/>
              <a:rect r="r" b="b" t="t" l="l"/>
              <a:pathLst>
                <a:path h="4618736" w="326745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5"/>
              <a:stretch>
                <a:fillRect l="-4" t="0" r="-4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6770" y="48203"/>
              <a:ext cx="3142190" cy="3592604"/>
            </a:xfrm>
            <a:custGeom>
              <a:avLst/>
              <a:gdLst/>
              <a:ahLst/>
              <a:cxnLst/>
              <a:rect r="r" b="b" t="t" l="l"/>
              <a:pathLst>
                <a:path h="3592604" w="3142190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6"/>
              <a:stretch>
                <a:fillRect l="-5784" t="0" r="-5784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10440318">
            <a:off x="15175589" y="537318"/>
            <a:ext cx="515542" cy="2100354"/>
          </a:xfrm>
          <a:custGeom>
            <a:avLst/>
            <a:gdLst/>
            <a:ahLst/>
            <a:cxnLst/>
            <a:rect r="r" b="b" t="t" l="l"/>
            <a:pathLst>
              <a:path h="2100354" w="515542">
                <a:moveTo>
                  <a:pt x="0" y="0"/>
                </a:moveTo>
                <a:lnTo>
                  <a:pt x="515542" y="0"/>
                </a:lnTo>
                <a:lnTo>
                  <a:pt x="515542" y="2100355"/>
                </a:lnTo>
                <a:lnTo>
                  <a:pt x="0" y="21003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239958" y="2564487"/>
            <a:ext cx="5247851" cy="2366304"/>
          </a:xfrm>
          <a:custGeom>
            <a:avLst/>
            <a:gdLst/>
            <a:ahLst/>
            <a:cxnLst/>
            <a:rect r="r" b="b" t="t" l="l"/>
            <a:pathLst>
              <a:path h="2366304" w="5247851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325812">
            <a:off x="5297018" y="1478122"/>
            <a:ext cx="667579" cy="5321282"/>
          </a:xfrm>
          <a:custGeom>
            <a:avLst/>
            <a:gdLst/>
            <a:ahLst/>
            <a:cxnLst/>
            <a:rect r="r" b="b" t="t" l="l"/>
            <a:pathLst>
              <a:path h="5321282" w="667579">
                <a:moveTo>
                  <a:pt x="0" y="0"/>
                </a:moveTo>
                <a:lnTo>
                  <a:pt x="667579" y="0"/>
                </a:lnTo>
                <a:lnTo>
                  <a:pt x="667579" y="5321282"/>
                </a:lnTo>
                <a:lnTo>
                  <a:pt x="0" y="53212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46426" y="4462049"/>
            <a:ext cx="7397574" cy="49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2"/>
              </a:lnSpc>
            </a:pPr>
            <a:r>
              <a:rPr lang="en-US" sz="4717">
                <a:solidFill>
                  <a:srgbClr val="000000"/>
                </a:solidFill>
                <a:latin typeface="Bobby Jones"/>
              </a:rPr>
              <a:t>UIU COUNSELLING</a:t>
            </a:r>
          </a:p>
          <a:p>
            <a:pPr algn="ctr">
              <a:lnSpc>
                <a:spcPts val="5354"/>
              </a:lnSpc>
            </a:pPr>
            <a:r>
              <a:rPr lang="en-US" sz="3617">
                <a:solidFill>
                  <a:srgbClr val="000000"/>
                </a:solidFill>
                <a:latin typeface="Dekko"/>
              </a:rPr>
              <a:t>We want to create a website where, we will provide to communicate the faculty easily . Faculty will give counselling hour for students and then students will solve their problems. Also we will handling time consumption.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7563" y="1956264"/>
            <a:ext cx="8115300" cy="2302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Project idea</a:t>
            </a:r>
          </a:p>
        </p:txBody>
      </p:sp>
      <p:sp>
        <p:nvSpPr>
          <p:cNvPr name="TextBox 13" id="13"/>
          <p:cNvSpPr txBox="true"/>
          <p:nvPr/>
        </p:nvSpPr>
        <p:spPr>
          <a:xfrm rot="-461096">
            <a:off x="11178379" y="7793201"/>
            <a:ext cx="5983013" cy="1185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4"/>
              </a:lnSpc>
              <a:spcBef>
                <a:spcPct val="0"/>
              </a:spcBef>
            </a:pPr>
            <a:r>
              <a:rPr lang="en-US" sz="6253">
                <a:solidFill>
                  <a:srgbClr val="000000"/>
                </a:solidFill>
                <a:latin typeface="Ballpoint"/>
              </a:rPr>
              <a:t>UIU COUNSELLING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6975" y="784198"/>
            <a:ext cx="17541077" cy="8718604"/>
          </a:xfrm>
          <a:custGeom>
            <a:avLst/>
            <a:gdLst/>
            <a:ahLst/>
            <a:cxnLst/>
            <a:rect r="r" b="b" t="t" l="l"/>
            <a:pathLst>
              <a:path h="8718604" w="17541077">
                <a:moveTo>
                  <a:pt x="0" y="0"/>
                </a:moveTo>
                <a:lnTo>
                  <a:pt x="17541076" y="0"/>
                </a:lnTo>
                <a:lnTo>
                  <a:pt x="17541076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4459" r="0" b="-2445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47012" y="692523"/>
            <a:ext cx="1221893" cy="1219815"/>
          </a:xfrm>
          <a:custGeom>
            <a:avLst/>
            <a:gdLst/>
            <a:ahLst/>
            <a:cxnLst/>
            <a:rect r="r" b="b" t="t" l="l"/>
            <a:pathLst>
              <a:path h="1219815" w="1221893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96485" y="4041759"/>
            <a:ext cx="8436106" cy="4733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072640" indent="-1036320" lvl="1">
              <a:lnSpc>
                <a:spcPts val="12576"/>
              </a:lnSpc>
              <a:buAutoNum type="arabicPeriod" startAt="1"/>
            </a:pPr>
            <a:r>
              <a:rPr lang="en-US" sz="9600">
                <a:solidFill>
                  <a:srgbClr val="000000"/>
                </a:solidFill>
                <a:latin typeface="Dekko"/>
              </a:rPr>
              <a:t>Student</a:t>
            </a:r>
          </a:p>
          <a:p>
            <a:pPr algn="ctr" marL="2072640" indent="-1036320" lvl="1">
              <a:lnSpc>
                <a:spcPts val="12576"/>
              </a:lnSpc>
              <a:buAutoNum type="arabicPeriod" startAt="1"/>
            </a:pPr>
            <a:r>
              <a:rPr lang="en-US" sz="9600">
                <a:solidFill>
                  <a:srgbClr val="000000"/>
                </a:solidFill>
                <a:latin typeface="Dekko"/>
              </a:rPr>
              <a:t>Faculty</a:t>
            </a:r>
          </a:p>
          <a:p>
            <a:pPr algn="ctr" marL="2072640" indent="-1036320" lvl="1">
              <a:lnSpc>
                <a:spcPts val="12576"/>
              </a:lnSpc>
              <a:buAutoNum type="arabicPeriod" startAt="1"/>
            </a:pPr>
            <a:r>
              <a:rPr lang="en-US" sz="9600">
                <a:solidFill>
                  <a:srgbClr val="000000"/>
                </a:solidFill>
                <a:latin typeface="Dekko"/>
              </a:rPr>
              <a:t>Admin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370152">
            <a:off x="13526054" y="1302091"/>
            <a:ext cx="2742910" cy="2604224"/>
          </a:xfrm>
          <a:custGeom>
            <a:avLst/>
            <a:gdLst/>
            <a:ahLst/>
            <a:cxnLst/>
            <a:rect r="r" b="b" t="t" l="l"/>
            <a:pathLst>
              <a:path h="2604224" w="2742910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0716">
            <a:off x="14311188" y="1555265"/>
            <a:ext cx="1172643" cy="1675204"/>
          </a:xfrm>
          <a:custGeom>
            <a:avLst/>
            <a:gdLst/>
            <a:ahLst/>
            <a:cxnLst/>
            <a:rect r="r" b="b" t="t" l="l"/>
            <a:pathLst>
              <a:path h="1675204" w="1172643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7288952">
            <a:off x="-2370669" y="5054723"/>
            <a:ext cx="6798738" cy="3065613"/>
          </a:xfrm>
          <a:custGeom>
            <a:avLst/>
            <a:gdLst/>
            <a:ahLst/>
            <a:cxnLst/>
            <a:rect r="r" b="b" t="t" l="l"/>
            <a:pathLst>
              <a:path h="3065613" w="6798738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94065" y="4510298"/>
            <a:ext cx="3563763" cy="3891336"/>
          </a:xfrm>
          <a:custGeom>
            <a:avLst/>
            <a:gdLst/>
            <a:ahLst/>
            <a:cxnLst/>
            <a:rect r="r" b="b" t="t" l="l"/>
            <a:pathLst>
              <a:path h="3891336" w="3563763">
                <a:moveTo>
                  <a:pt x="0" y="0"/>
                </a:moveTo>
                <a:lnTo>
                  <a:pt x="3563763" y="0"/>
                </a:lnTo>
                <a:lnTo>
                  <a:pt x="3563763" y="3891336"/>
                </a:lnTo>
                <a:lnTo>
                  <a:pt x="0" y="38913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14639" y="1640663"/>
            <a:ext cx="8694935" cy="168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00000"/>
                </a:solidFill>
                <a:latin typeface="Ballpoint"/>
              </a:rPr>
              <a:t>Actors of our project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76154">
            <a:off x="1971508" y="-2710729"/>
            <a:ext cx="14344983" cy="18219679"/>
          </a:xfrm>
          <a:custGeom>
            <a:avLst/>
            <a:gdLst/>
            <a:ahLst/>
            <a:cxnLst/>
            <a:rect r="r" b="b" t="t" l="l"/>
            <a:pathLst>
              <a:path h="18219679" w="14344983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1805">
            <a:off x="3683463" y="6287511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1805">
            <a:off x="10077741" y="4680202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1805">
            <a:off x="3668543" y="4680202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1805">
            <a:off x="10077741" y="6283022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41580" y="2041889"/>
            <a:ext cx="1389707" cy="1781676"/>
          </a:xfrm>
          <a:custGeom>
            <a:avLst/>
            <a:gdLst/>
            <a:ahLst/>
            <a:cxnLst/>
            <a:rect r="r" b="b" t="t" l="l"/>
            <a:pathLst>
              <a:path h="1781676" w="1389707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94156" y="2017418"/>
            <a:ext cx="6299688" cy="2519875"/>
          </a:xfrm>
          <a:custGeom>
            <a:avLst/>
            <a:gdLst/>
            <a:ahLst/>
            <a:cxnLst/>
            <a:rect r="r" b="b" t="t" l="l"/>
            <a:pathLst>
              <a:path h="2519875" w="6299688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11545" y="1584689"/>
            <a:ext cx="7664910" cy="272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22"/>
              </a:lnSpc>
              <a:spcBef>
                <a:spcPct val="0"/>
              </a:spcBef>
            </a:pPr>
            <a:r>
              <a:rPr lang="en-US" sz="14301" spc="314">
                <a:solidFill>
                  <a:srgbClr val="000000"/>
                </a:solidFill>
                <a:latin typeface="Ballpoint"/>
              </a:rPr>
              <a:t>Use Case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31287" y="4407404"/>
            <a:ext cx="929176" cy="133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31287" y="6013462"/>
            <a:ext cx="929176" cy="133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40485" y="4407404"/>
            <a:ext cx="929176" cy="133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40485" y="6170764"/>
            <a:ext cx="929176" cy="133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30688" y="6469277"/>
            <a:ext cx="4988242" cy="57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2233" indent="-326117" lvl="1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TOTAL PARTICIPATION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53592" y="4863218"/>
            <a:ext cx="4988242" cy="57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2233" indent="-326117" lvl="1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COUNSELLING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78314" y="6511017"/>
            <a:ext cx="4988242" cy="57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2233" indent="-326117" lvl="1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COURSE MANAGEMENT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78314" y="4992659"/>
            <a:ext cx="5078987" cy="57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2233" indent="-326117" lvl="1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USER MANAGEMENT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740594">
            <a:off x="15054852" y="2731486"/>
            <a:ext cx="1389707" cy="1781676"/>
          </a:xfrm>
          <a:custGeom>
            <a:avLst/>
            <a:gdLst/>
            <a:ahLst/>
            <a:cxnLst/>
            <a:rect r="r" b="b" t="t" l="l"/>
            <a:pathLst>
              <a:path h="1781676" w="1389707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54523" y="3936753"/>
            <a:ext cx="7189477" cy="5321547"/>
          </a:xfrm>
          <a:custGeom>
            <a:avLst/>
            <a:gdLst/>
            <a:ahLst/>
            <a:cxnLst/>
            <a:rect r="r" b="b" t="t" l="l"/>
            <a:pathLst>
              <a:path h="5321547" w="718947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66083" y="3803403"/>
            <a:ext cx="736079" cy="734827"/>
          </a:xfrm>
          <a:custGeom>
            <a:avLst/>
            <a:gdLst/>
            <a:ahLst/>
            <a:cxnLst/>
            <a:rect r="r" b="b" t="t" l="l"/>
            <a:pathLst>
              <a:path h="734827" w="736079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38028" y="4003428"/>
            <a:ext cx="7189477" cy="5321547"/>
          </a:xfrm>
          <a:custGeom>
            <a:avLst/>
            <a:gdLst/>
            <a:ahLst/>
            <a:cxnLst/>
            <a:rect r="r" b="b" t="t" l="l"/>
            <a:pathLst>
              <a:path h="5321547" w="718947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49588" y="3870078"/>
            <a:ext cx="736079" cy="734827"/>
          </a:xfrm>
          <a:custGeom>
            <a:avLst/>
            <a:gdLst/>
            <a:ahLst/>
            <a:cxnLst/>
            <a:rect r="r" b="b" t="t" l="l"/>
            <a:pathLst>
              <a:path h="734827" w="736079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29631">
            <a:off x="3641029" y="4548420"/>
            <a:ext cx="4620611" cy="1318974"/>
          </a:xfrm>
          <a:custGeom>
            <a:avLst/>
            <a:gdLst/>
            <a:ahLst/>
            <a:cxnLst/>
            <a:rect r="r" b="b" t="t" l="l"/>
            <a:pathLst>
              <a:path h="1318974" w="4620611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645802" y="6540376"/>
            <a:ext cx="5417116" cy="1389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2"/>
              </a:lnSpc>
            </a:pPr>
            <a:r>
              <a:rPr lang="en-US" sz="4200">
                <a:solidFill>
                  <a:srgbClr val="000000"/>
                </a:solidFill>
                <a:latin typeface="Dekko"/>
                <a:ea typeface="Dekko"/>
              </a:rPr>
              <a:t>➔  Online Articles</a:t>
            </a:r>
          </a:p>
          <a:p>
            <a:pPr algn="ctr">
              <a:lnSpc>
                <a:spcPts val="5502"/>
              </a:lnSpc>
            </a:pPr>
            <a:r>
              <a:rPr lang="en-US" sz="4200">
                <a:solidFill>
                  <a:srgbClr val="000000"/>
                </a:solidFill>
                <a:latin typeface="Dekko"/>
                <a:ea typeface="Dekko"/>
              </a:rPr>
              <a:t> ➔ Benchmark products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29631">
            <a:off x="11044055" y="4548420"/>
            <a:ext cx="4620611" cy="1318974"/>
          </a:xfrm>
          <a:custGeom>
            <a:avLst/>
            <a:gdLst/>
            <a:ahLst/>
            <a:cxnLst/>
            <a:rect r="r" b="b" t="t" l="l"/>
            <a:pathLst>
              <a:path h="1318974" w="4620611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433217" y="4522505"/>
            <a:ext cx="5842287" cy="1142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External Sources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24554" y="722084"/>
            <a:ext cx="1687808" cy="2163857"/>
          </a:xfrm>
          <a:custGeom>
            <a:avLst/>
            <a:gdLst/>
            <a:ahLst/>
            <a:cxnLst/>
            <a:rect r="r" b="b" t="t" l="l"/>
            <a:pathLst>
              <a:path h="2163857" w="1687808">
                <a:moveTo>
                  <a:pt x="0" y="0"/>
                </a:moveTo>
                <a:lnTo>
                  <a:pt x="1687808" y="0"/>
                </a:lnTo>
                <a:lnTo>
                  <a:pt x="1687808" y="2163857"/>
                </a:lnTo>
                <a:lnTo>
                  <a:pt x="0" y="21638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062918" y="1441203"/>
            <a:ext cx="1200773" cy="2057400"/>
          </a:xfrm>
          <a:custGeom>
            <a:avLst/>
            <a:gdLst/>
            <a:ahLst/>
            <a:cxnLst/>
            <a:rect r="r" b="b" t="t" l="l"/>
            <a:pathLst>
              <a:path h="2057400" w="1200773">
                <a:moveTo>
                  <a:pt x="0" y="0"/>
                </a:moveTo>
                <a:lnTo>
                  <a:pt x="1200774" y="0"/>
                </a:lnTo>
                <a:lnTo>
                  <a:pt x="120077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50158" y="893258"/>
            <a:ext cx="13925345" cy="260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48"/>
              </a:lnSpc>
              <a:spcBef>
                <a:spcPct val="0"/>
              </a:spcBef>
            </a:pPr>
            <a:r>
              <a:rPr lang="en-US" sz="13677">
                <a:solidFill>
                  <a:srgbClr val="000000"/>
                </a:solidFill>
                <a:latin typeface="Ballpoint"/>
              </a:rPr>
              <a:t>Information Gathering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34122" y="6518132"/>
            <a:ext cx="5417116" cy="6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2"/>
              </a:lnSpc>
            </a:pPr>
            <a:r>
              <a:rPr lang="en-US" sz="4200">
                <a:solidFill>
                  <a:srgbClr val="000000"/>
                </a:solidFill>
                <a:latin typeface="Dekko"/>
                <a:ea typeface="Dekko"/>
              </a:rPr>
              <a:t>➔ Onsite Observation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12362" y="4522505"/>
            <a:ext cx="5793936" cy="1142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Internal Sources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DAGHj09nOAw</dc:identifier>
  <dcterms:modified xsi:type="dcterms:W3CDTF">2011-08-01T06:04:30Z</dcterms:modified>
  <cp:revision>1</cp:revision>
  <dc:title>The Originators</dc:title>
</cp:coreProperties>
</file>